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259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s/slide262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s/slide227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commentAuthors.xml" ContentType="application/vnd.openxmlformats-officedocument.presentationml.commentAuthors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slides/slide25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46.xml" ContentType="application/vnd.openxmlformats-officedocument.presentationml.slide+xml"/>
  <Override PartName="/ppt/slides/slide26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Override PartName="/ppt/slides/slide253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42.xml" ContentType="application/vnd.openxmlformats-officedocument.presentationml.slide+xml"/>
  <Override PartName="/ppt/slides/slide2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8"/>
  </p:notesMasterIdLst>
  <p:sldIdLst>
    <p:sldId id="256" r:id="rId2"/>
    <p:sldId id="859" r:id="rId3"/>
    <p:sldId id="860" r:id="rId4"/>
    <p:sldId id="258" r:id="rId5"/>
    <p:sldId id="259" r:id="rId6"/>
    <p:sldId id="264" r:id="rId7"/>
    <p:sldId id="272" r:id="rId8"/>
    <p:sldId id="273" r:id="rId9"/>
    <p:sldId id="858" r:id="rId10"/>
    <p:sldId id="283" r:id="rId11"/>
    <p:sldId id="279" r:id="rId12"/>
    <p:sldId id="280" r:id="rId13"/>
    <p:sldId id="282" r:id="rId14"/>
    <p:sldId id="862" r:id="rId15"/>
    <p:sldId id="284" r:id="rId16"/>
    <p:sldId id="285" r:id="rId17"/>
    <p:sldId id="286" r:id="rId18"/>
    <p:sldId id="287" r:id="rId19"/>
    <p:sldId id="288" r:id="rId20"/>
    <p:sldId id="289" r:id="rId21"/>
    <p:sldId id="291" r:id="rId22"/>
    <p:sldId id="292" r:id="rId23"/>
    <p:sldId id="294" r:id="rId24"/>
    <p:sldId id="297" r:id="rId25"/>
    <p:sldId id="299" r:id="rId26"/>
    <p:sldId id="300" r:id="rId27"/>
    <p:sldId id="301" r:id="rId28"/>
    <p:sldId id="303" r:id="rId29"/>
    <p:sldId id="304" r:id="rId30"/>
    <p:sldId id="309" r:id="rId31"/>
    <p:sldId id="313" r:id="rId32"/>
    <p:sldId id="315" r:id="rId33"/>
    <p:sldId id="317" r:id="rId34"/>
    <p:sldId id="318" r:id="rId35"/>
    <p:sldId id="322" r:id="rId36"/>
    <p:sldId id="324" r:id="rId37"/>
    <p:sldId id="326" r:id="rId38"/>
    <p:sldId id="863" r:id="rId39"/>
    <p:sldId id="327" r:id="rId40"/>
    <p:sldId id="329" r:id="rId41"/>
    <p:sldId id="330" r:id="rId42"/>
    <p:sldId id="335" r:id="rId43"/>
    <p:sldId id="337" r:id="rId44"/>
    <p:sldId id="340" r:id="rId45"/>
    <p:sldId id="341" r:id="rId46"/>
    <p:sldId id="342" r:id="rId47"/>
    <p:sldId id="346" r:id="rId48"/>
    <p:sldId id="347" r:id="rId49"/>
    <p:sldId id="350" r:id="rId50"/>
    <p:sldId id="351" r:id="rId51"/>
    <p:sldId id="354" r:id="rId52"/>
    <p:sldId id="358" r:id="rId53"/>
    <p:sldId id="359" r:id="rId54"/>
    <p:sldId id="361" r:id="rId55"/>
    <p:sldId id="362" r:id="rId56"/>
    <p:sldId id="363" r:id="rId57"/>
    <p:sldId id="365" r:id="rId58"/>
    <p:sldId id="366" r:id="rId59"/>
    <p:sldId id="368" r:id="rId60"/>
    <p:sldId id="369" r:id="rId61"/>
    <p:sldId id="371" r:id="rId62"/>
    <p:sldId id="865" r:id="rId63"/>
    <p:sldId id="378" r:id="rId64"/>
    <p:sldId id="379" r:id="rId65"/>
    <p:sldId id="381" r:id="rId66"/>
    <p:sldId id="383" r:id="rId67"/>
    <p:sldId id="384" r:id="rId68"/>
    <p:sldId id="388" r:id="rId69"/>
    <p:sldId id="390" r:id="rId70"/>
    <p:sldId id="391" r:id="rId71"/>
    <p:sldId id="393" r:id="rId72"/>
    <p:sldId id="396" r:id="rId73"/>
    <p:sldId id="399" r:id="rId74"/>
    <p:sldId id="404" r:id="rId75"/>
    <p:sldId id="866" r:id="rId76"/>
    <p:sldId id="430" r:id="rId77"/>
    <p:sldId id="431" r:id="rId78"/>
    <p:sldId id="406" r:id="rId79"/>
    <p:sldId id="410" r:id="rId80"/>
    <p:sldId id="412" r:id="rId81"/>
    <p:sldId id="413" r:id="rId82"/>
    <p:sldId id="414" r:id="rId83"/>
    <p:sldId id="418" r:id="rId84"/>
    <p:sldId id="420" r:id="rId85"/>
    <p:sldId id="421" r:id="rId86"/>
    <p:sldId id="424" r:id="rId87"/>
    <p:sldId id="425" r:id="rId88"/>
    <p:sldId id="429" r:id="rId89"/>
    <p:sldId id="867" r:id="rId90"/>
    <p:sldId id="432" r:id="rId91"/>
    <p:sldId id="434" r:id="rId92"/>
    <p:sldId id="435" r:id="rId93"/>
    <p:sldId id="436" r:id="rId94"/>
    <p:sldId id="438" r:id="rId95"/>
    <p:sldId id="439" r:id="rId96"/>
    <p:sldId id="440" r:id="rId97"/>
    <p:sldId id="442" r:id="rId98"/>
    <p:sldId id="445" r:id="rId99"/>
    <p:sldId id="447" r:id="rId100"/>
    <p:sldId id="448" r:id="rId101"/>
    <p:sldId id="449" r:id="rId102"/>
    <p:sldId id="451" r:id="rId103"/>
    <p:sldId id="454" r:id="rId104"/>
    <p:sldId id="457" r:id="rId105"/>
    <p:sldId id="459" r:id="rId106"/>
    <p:sldId id="461" r:id="rId107"/>
    <p:sldId id="462" r:id="rId108"/>
    <p:sldId id="868" r:id="rId109"/>
    <p:sldId id="464" r:id="rId110"/>
    <p:sldId id="465" r:id="rId111"/>
    <p:sldId id="467" r:id="rId112"/>
    <p:sldId id="468" r:id="rId113"/>
    <p:sldId id="470" r:id="rId114"/>
    <p:sldId id="472" r:id="rId115"/>
    <p:sldId id="474" r:id="rId116"/>
    <p:sldId id="477" r:id="rId117"/>
    <p:sldId id="479" r:id="rId118"/>
    <p:sldId id="481" r:id="rId119"/>
    <p:sldId id="869" r:id="rId120"/>
    <p:sldId id="485" r:id="rId121"/>
    <p:sldId id="486" r:id="rId122"/>
    <p:sldId id="490" r:id="rId123"/>
    <p:sldId id="493" r:id="rId124"/>
    <p:sldId id="495" r:id="rId125"/>
    <p:sldId id="500" r:id="rId126"/>
    <p:sldId id="508" r:id="rId127"/>
    <p:sldId id="509" r:id="rId128"/>
    <p:sldId id="512" r:id="rId129"/>
    <p:sldId id="870" r:id="rId130"/>
    <p:sldId id="548" r:id="rId131"/>
    <p:sldId id="550" r:id="rId132"/>
    <p:sldId id="551" r:id="rId133"/>
    <p:sldId id="552" r:id="rId134"/>
    <p:sldId id="554" r:id="rId135"/>
    <p:sldId id="558" r:id="rId136"/>
    <p:sldId id="560" r:id="rId137"/>
    <p:sldId id="564" r:id="rId138"/>
    <p:sldId id="568" r:id="rId139"/>
    <p:sldId id="569" r:id="rId140"/>
    <p:sldId id="871" r:id="rId141"/>
    <p:sldId id="571" r:id="rId142"/>
    <p:sldId id="572" r:id="rId143"/>
    <p:sldId id="573" r:id="rId144"/>
    <p:sldId id="575" r:id="rId145"/>
    <p:sldId id="581" r:id="rId146"/>
    <p:sldId id="872" r:id="rId147"/>
    <p:sldId id="586" r:id="rId148"/>
    <p:sldId id="587" r:id="rId149"/>
    <p:sldId id="588" r:id="rId150"/>
    <p:sldId id="589" r:id="rId151"/>
    <p:sldId id="593" r:id="rId152"/>
    <p:sldId id="594" r:id="rId153"/>
    <p:sldId id="595" r:id="rId154"/>
    <p:sldId id="598" r:id="rId155"/>
    <p:sldId id="599" r:id="rId156"/>
    <p:sldId id="600" r:id="rId157"/>
    <p:sldId id="603" r:id="rId158"/>
    <p:sldId id="608" r:id="rId159"/>
    <p:sldId id="610" r:id="rId160"/>
    <p:sldId id="611" r:id="rId161"/>
    <p:sldId id="612" r:id="rId162"/>
    <p:sldId id="613" r:id="rId163"/>
    <p:sldId id="615" r:id="rId164"/>
    <p:sldId id="617" r:id="rId165"/>
    <p:sldId id="616" r:id="rId166"/>
    <p:sldId id="618" r:id="rId167"/>
    <p:sldId id="620" r:id="rId168"/>
    <p:sldId id="622" r:id="rId169"/>
    <p:sldId id="873" r:id="rId170"/>
    <p:sldId id="628" r:id="rId171"/>
    <p:sldId id="629" r:id="rId172"/>
    <p:sldId id="630" r:id="rId173"/>
    <p:sldId id="631" r:id="rId174"/>
    <p:sldId id="633" r:id="rId175"/>
    <p:sldId id="637" r:id="rId176"/>
    <p:sldId id="646" r:id="rId177"/>
    <p:sldId id="652" r:id="rId178"/>
    <p:sldId id="653" r:id="rId179"/>
    <p:sldId id="655" r:id="rId180"/>
    <p:sldId id="661" r:id="rId181"/>
    <p:sldId id="662" r:id="rId182"/>
    <p:sldId id="667" r:id="rId183"/>
    <p:sldId id="669" r:id="rId184"/>
    <p:sldId id="684" r:id="rId185"/>
    <p:sldId id="677" r:id="rId186"/>
    <p:sldId id="679" r:id="rId187"/>
    <p:sldId id="681" r:id="rId188"/>
    <p:sldId id="685" r:id="rId189"/>
    <p:sldId id="686" r:id="rId190"/>
    <p:sldId id="709" r:id="rId191"/>
    <p:sldId id="708" r:id="rId192"/>
    <p:sldId id="690" r:id="rId193"/>
    <p:sldId id="691" r:id="rId194"/>
    <p:sldId id="692" r:id="rId195"/>
    <p:sldId id="694" r:id="rId196"/>
    <p:sldId id="695" r:id="rId197"/>
    <p:sldId id="697" r:id="rId198"/>
    <p:sldId id="704" r:id="rId199"/>
    <p:sldId id="705" r:id="rId200"/>
    <p:sldId id="874" r:id="rId201"/>
    <p:sldId id="762" r:id="rId202"/>
    <p:sldId id="716" r:id="rId203"/>
    <p:sldId id="719" r:id="rId204"/>
    <p:sldId id="721" r:id="rId205"/>
    <p:sldId id="722" r:id="rId206"/>
    <p:sldId id="723" r:id="rId207"/>
    <p:sldId id="725" r:id="rId208"/>
    <p:sldId id="730" r:id="rId209"/>
    <p:sldId id="732" r:id="rId210"/>
    <p:sldId id="742" r:id="rId211"/>
    <p:sldId id="744" r:id="rId212"/>
    <p:sldId id="747" r:id="rId213"/>
    <p:sldId id="748" r:id="rId214"/>
    <p:sldId id="749" r:id="rId215"/>
    <p:sldId id="750" r:id="rId216"/>
    <p:sldId id="751" r:id="rId217"/>
    <p:sldId id="752" r:id="rId218"/>
    <p:sldId id="753" r:id="rId219"/>
    <p:sldId id="754" r:id="rId220"/>
    <p:sldId id="760" r:id="rId221"/>
    <p:sldId id="764" r:id="rId222"/>
    <p:sldId id="875" r:id="rId223"/>
    <p:sldId id="766" r:id="rId224"/>
    <p:sldId id="770" r:id="rId225"/>
    <p:sldId id="771" r:id="rId226"/>
    <p:sldId id="773" r:id="rId227"/>
    <p:sldId id="779" r:id="rId228"/>
    <p:sldId id="864" r:id="rId229"/>
    <p:sldId id="788" r:id="rId230"/>
    <p:sldId id="789" r:id="rId231"/>
    <p:sldId id="790" r:id="rId232"/>
    <p:sldId id="791" r:id="rId233"/>
    <p:sldId id="792" r:id="rId234"/>
    <p:sldId id="793" r:id="rId235"/>
    <p:sldId id="794" r:id="rId236"/>
    <p:sldId id="795" r:id="rId237"/>
    <p:sldId id="796" r:id="rId238"/>
    <p:sldId id="797" r:id="rId239"/>
    <p:sldId id="798" r:id="rId240"/>
    <p:sldId id="799" r:id="rId241"/>
    <p:sldId id="800" r:id="rId242"/>
    <p:sldId id="801" r:id="rId243"/>
    <p:sldId id="802" r:id="rId244"/>
    <p:sldId id="811" r:id="rId245"/>
    <p:sldId id="803" r:id="rId246"/>
    <p:sldId id="805" r:id="rId247"/>
    <p:sldId id="808" r:id="rId248"/>
    <p:sldId id="810" r:id="rId249"/>
    <p:sldId id="814" r:id="rId250"/>
    <p:sldId id="822" r:id="rId251"/>
    <p:sldId id="823" r:id="rId252"/>
    <p:sldId id="824" r:id="rId253"/>
    <p:sldId id="828" r:id="rId254"/>
    <p:sldId id="831" r:id="rId255"/>
    <p:sldId id="832" r:id="rId256"/>
    <p:sldId id="842" r:id="rId257"/>
    <p:sldId id="843" r:id="rId258"/>
    <p:sldId id="846" r:id="rId259"/>
    <p:sldId id="852" r:id="rId260"/>
    <p:sldId id="847" r:id="rId261"/>
    <p:sldId id="848" r:id="rId262"/>
    <p:sldId id="849" r:id="rId263"/>
    <p:sldId id="855" r:id="rId264"/>
    <p:sldId id="856" r:id="rId265"/>
    <p:sldId id="857" r:id="rId266"/>
    <p:sldId id="816" r:id="rId267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gsmichel" initials="r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2" autoAdjust="0"/>
    <p:restoredTop sz="94660"/>
  </p:normalViewPr>
  <p:slideViewPr>
    <p:cSldViewPr>
      <p:cViewPr varScale="1">
        <p:scale>
          <a:sx n="94" d="100"/>
          <a:sy n="94" d="100"/>
        </p:scale>
        <p:origin x="-118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commentAuthors" Target="commentAuthor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slide" Target="slides/slide264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viewProps" Target="viewProps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AA023-BDA2-40FF-B1DC-3BB95C28A050}" type="datetimeFigureOut">
              <a:rPr lang="fr-FR" smtClean="0"/>
              <a:pPr/>
              <a:t>28/08/2018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FCF69-9E55-4265-8D7C-1550A73951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FCF69-9E55-4265-8D7C-1550A7395156}" type="slidenum">
              <a:rPr lang="fr-FR" smtClean="0"/>
              <a:pPr/>
              <a:t>37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Titr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11E1-2D9D-4A15-9A18-DE77718AE1D8}" type="datetimeFigureOut">
              <a:rPr lang="fr-FR" smtClean="0"/>
              <a:pPr/>
              <a:t>28/08/2018</a:t>
            </a:fld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0CA66-5EDF-45E1-A4CC-D96012E7139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11E1-2D9D-4A15-9A18-DE77718AE1D8}" type="datetimeFigureOut">
              <a:rPr lang="fr-FR" smtClean="0"/>
              <a:pPr/>
              <a:t>28/08/2018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0CA66-5EDF-45E1-A4CC-D96012E71398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11E1-2D9D-4A15-9A18-DE77718AE1D8}" type="datetimeFigureOut">
              <a:rPr lang="fr-FR" smtClean="0"/>
              <a:pPr/>
              <a:t>28/08/2018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0CA66-5EDF-45E1-A4CC-D96012E71398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A0B11E1-2D9D-4A15-9A18-DE77718AE1D8}" type="datetimeFigureOut">
              <a:rPr lang="fr-FR" smtClean="0"/>
              <a:pPr/>
              <a:t>28/08/2018</a:t>
            </a:fld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FC0CA66-5EDF-45E1-A4CC-D96012E7139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11E1-2D9D-4A15-9A18-DE77718AE1D8}" type="datetimeFigureOut">
              <a:rPr lang="fr-FR" smtClean="0"/>
              <a:pPr/>
              <a:t>28/08/2018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0CA66-5EDF-45E1-A4CC-D96012E7139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3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11E1-2D9D-4A15-9A18-DE77718AE1D8}" type="datetimeFigureOut">
              <a:rPr lang="fr-FR" smtClean="0"/>
              <a:pPr/>
              <a:t>28/08/2018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0CA66-5EDF-45E1-A4CC-D96012E7139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0CA66-5EDF-45E1-A4CC-D96012E7139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11E1-2D9D-4A15-9A18-DE77718AE1D8}" type="datetimeFigureOut">
              <a:rPr lang="fr-FR" smtClean="0"/>
              <a:pPr/>
              <a:t>28/08/2018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32" name="Espace réservé du contenu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34" name="Espace réservé du contenu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3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11E1-2D9D-4A15-9A18-DE77718AE1D8}" type="datetimeFigureOut">
              <a:rPr lang="fr-FR" smtClean="0"/>
              <a:pPr/>
              <a:t>28/08/2018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0CA66-5EDF-45E1-A4CC-D96012E7139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11E1-2D9D-4A15-9A18-DE77718AE1D8}" type="datetimeFigureOut">
              <a:rPr lang="fr-FR" smtClean="0"/>
              <a:pPr/>
              <a:t>28/08/2018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0CA66-5EDF-45E1-A4CC-D96012E71398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contenu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A0B11E1-2D9D-4A15-9A18-DE77718AE1D8}" type="datetimeFigureOut">
              <a:rPr lang="fr-FR" smtClean="0"/>
              <a:pPr/>
              <a:t>28/08/2018</a:t>
            </a:fld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FC0CA66-5EDF-45E1-A4CC-D96012E7139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11E1-2D9D-4A15-9A18-DE77718AE1D8}" type="datetimeFigureOut">
              <a:rPr lang="fr-FR" smtClean="0"/>
              <a:pPr/>
              <a:t>28/08/2018</a:t>
            </a:fld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0CA66-5EDF-45E1-A4CC-D96012E7139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p:transition spd="slow" advClick="0" advTm="3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A0B11E1-2D9D-4A15-9A18-DE77718AE1D8}" type="datetimeFigureOut">
              <a:rPr lang="fr-FR" smtClean="0"/>
              <a:pPr/>
              <a:t>28/08/2018</a:t>
            </a:fld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FC0CA66-5EDF-45E1-A4CC-D96012E7139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3000">
    <p:wheel spokes="8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544" y="5805264"/>
            <a:ext cx="8305800" cy="360040"/>
          </a:xfrm>
        </p:spPr>
        <p:txBody>
          <a:bodyPr/>
          <a:lstStyle/>
          <a:p>
            <a:pPr algn="r"/>
            <a:r>
              <a:rPr lang="fr-FR" sz="1600" i="1" dirty="0" smtClean="0"/>
              <a:t>par Michel  REGNIES</a:t>
            </a:r>
            <a:endParaRPr lang="fr-FR" sz="1600" i="1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i="1" dirty="0" smtClean="0">
                <a:solidFill>
                  <a:schemeClr val="accent2"/>
                </a:solidFill>
              </a:rPr>
              <a:t>Voyage SHHA  2018</a:t>
            </a:r>
            <a:br>
              <a:rPr lang="fr-FR" i="1" dirty="0" smtClean="0">
                <a:solidFill>
                  <a:schemeClr val="accent2"/>
                </a:solidFill>
              </a:rPr>
            </a:br>
            <a:r>
              <a:rPr lang="fr-FR" i="1" dirty="0" smtClean="0">
                <a:solidFill>
                  <a:schemeClr val="accent2"/>
                </a:solidFill>
              </a:rPr>
              <a:t>L a  POLOGNE</a:t>
            </a:r>
            <a:endParaRPr lang="fr-FR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1- Varsovie visite vieille ville reconstruite_-eglise Ste Anne_000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4- Nieborow palais princier_000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4- Nieborow palais princier_000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4- Nieborow palais princier_000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4- Nieborow palais princier_000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4- Nieborow palais princier_000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385736" y="998640"/>
            <a:ext cx="648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4- Nieborow palais princier_000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4- Nieborow palais princier_000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4- Nieborow palais princier_0009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35896" y="3068960"/>
            <a:ext cx="1807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chemeClr val="accent2"/>
                </a:solidFill>
              </a:rPr>
              <a:t>LOWICZ</a:t>
            </a:r>
            <a:endParaRPr lang="fr-FR" sz="32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 advClick="0" advTm="3000">
    <p:pull dir="lu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5- Lowicz ville typique de Mazovie_000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1- Varsovie visite vieille ville reconstruite_-eglise Ste Anne_000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5- Lowicz ville typique de Mazovie_000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5- Lowicz ville typique de Mazovie_000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5- Lowicz ville typique de Mazovie_000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385736" y="998640"/>
            <a:ext cx="648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5- Lowicz ville typique de Mazovie_001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5- Lowicz ville typique de Mazovie_001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313728" y="926632"/>
            <a:ext cx="648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5- Lowicz ville typique de Mazovie_001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241720" y="998640"/>
            <a:ext cx="648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5- Lowicz ville typique de Mazovie_001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313728" y="998640"/>
            <a:ext cx="648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5- Lowicz ville typique de Mazovie_001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5- Lowicz ville typique de Mazovie_001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19672" y="2924944"/>
            <a:ext cx="6107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chemeClr val="accent2"/>
                </a:solidFill>
              </a:rPr>
              <a:t>SROMOW musée Art Populaire</a:t>
            </a:r>
            <a:endParaRPr lang="fr-FR" sz="32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 advClick="0" advTm="3000">
    <p:pull dir="l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1- Varsovie visite vieille ville reconstruite_-eglise Ste Anne_000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6- Sromow musée art populaire_001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6- Sromow musée art populaire_001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6- Sromow musée art populaire_001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6- Sromow musée art populaire_001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6- Sromow musée art populaire_001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6- Sromow musée art populaire_001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6- Sromow musée art populaire_001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6- Sromow musée art populaire_001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6- Sromow musée art populaire_001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27784" y="2708920"/>
            <a:ext cx="43672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i="1" dirty="0" smtClean="0">
                <a:solidFill>
                  <a:schemeClr val="accent2"/>
                </a:solidFill>
              </a:rPr>
              <a:t>JEDRZEJOW</a:t>
            </a:r>
          </a:p>
          <a:p>
            <a:pPr algn="ctr"/>
            <a:r>
              <a:rPr lang="fr-FR" sz="3200" b="1" i="1" dirty="0" smtClean="0">
                <a:solidFill>
                  <a:schemeClr val="accent2"/>
                </a:solidFill>
              </a:rPr>
              <a:t>Musée de l’Horlogerie</a:t>
            </a:r>
            <a:endParaRPr lang="fr-FR" sz="32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 advClick="0" advTm="3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1- Varsovie visite vieille ville reconstruite_-eglise Ste Anne_000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1 -4- Jedrzejow- musée de l'horlogerie_00035_Cop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79712" y="260648"/>
            <a:ext cx="4860000" cy="64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1 -4- Jedrzejow- musée de l'horlogerie_00036_Cop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1" y="0"/>
            <a:ext cx="4860000" cy="64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1 -4- Jedrzejow- musée de l'horlogerie_000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1 -4- Jedrzejow- musée de l'horlogerie_000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1 -4- Jedrzejow- musée de l'horlogerie_000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1 -4- Jedrzejow- musée de l'horlogerie_000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1 -4- Jedrzejow- musée de l'horlogerie_000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1 -4- Jedrzejow- musée de l'horlogerie_00050_Cop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51720" y="188640"/>
            <a:ext cx="4860000" cy="64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1 -4- Jedrzejow- musée de l'horlogerie_000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313728" y="998640"/>
            <a:ext cx="648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1 -4- Jedrzejow- musée de l'horlogerie_000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2800" i="1" dirty="0" smtClean="0">
                <a:solidFill>
                  <a:schemeClr val="accent2"/>
                </a:solidFill>
                <a:latin typeface="Constantia" pitchFamily="18" charset="0"/>
              </a:rPr>
              <a:t>Vieille   ville</a:t>
            </a:r>
            <a:endParaRPr lang="fr-FR" sz="2800" i="1" dirty="0">
              <a:solidFill>
                <a:schemeClr val="accent2"/>
              </a:solidFill>
              <a:latin typeface="Constantia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55776" y="2852936"/>
            <a:ext cx="38402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accent2"/>
                </a:solidFill>
              </a:rPr>
              <a:t>JEDRZEJOW</a:t>
            </a:r>
          </a:p>
          <a:p>
            <a:pPr algn="ctr"/>
            <a:r>
              <a:rPr lang="fr-FR" sz="3200" dirty="0" smtClean="0">
                <a:solidFill>
                  <a:schemeClr val="accent2"/>
                </a:solidFill>
              </a:rPr>
              <a:t>Monastère cistercien</a:t>
            </a:r>
            <a:endParaRPr lang="fr-FR" sz="3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 advClick="0" advTm="3000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1 -5- Jedrzejow- abbaye cistercienne (filiale de Morimont)_000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1 -5- Jedrzejow- abbaye cistercienne (filiale de Morimont)_000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1 -5- Jedrzejow- abbaye cistercienne (filiale de Morimont)_000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1 -5- Jedrzejow- abbaye cistercienne (filiale de Morimont)_000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385736" y="998640"/>
            <a:ext cx="648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sh dir="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1 -5- Jedrzejow- abbaye cistercienne (filiale de Morimont)_000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ush dir="u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63888" y="2996952"/>
            <a:ext cx="2248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i="1" dirty="0" smtClean="0">
                <a:solidFill>
                  <a:schemeClr val="accent2"/>
                </a:solidFill>
              </a:rPr>
              <a:t>CRACOVIE</a:t>
            </a:r>
            <a:endParaRPr lang="fr-FR" sz="32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 advClick="0" advTm="3000">
    <p:plus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1- Cracovie- eglise St Florian_000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241720" y="1070648"/>
            <a:ext cx="648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1- Cracovie_000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1- Cracovie_000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2- Varsovie visite vieille ville reconstruite_000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1- Cracovie_000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313728" y="998640"/>
            <a:ext cx="648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1- Cracovie_000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1- Cracovie_000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1- Cracovie_000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2- Cracovie- place Matejki_000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2- Cracovie- place Matejki_000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241720" y="1070648"/>
            <a:ext cx="648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3- Cracovie- Barbacane XVème siècle_000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4- Cracovie- Porte St Florian_00007_Cop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1" y="0"/>
            <a:ext cx="4860000" cy="64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6- Cracovie - Place du Marché Halle aux draps_000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6- Cracovie - Place du Marché Halle aux draps_00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2- Varsovie visite vieille ville reconstruite_000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6- Cracovie - Place du Marché Halle aux draps_00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385736" y="1070648"/>
            <a:ext cx="648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6- Cracovie - Place du Marché Halle aux draps_000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6- Cracovie - Place du Marché Halle aux draps_000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313728" y="1070648"/>
            <a:ext cx="648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6- Cracovie - Place du Marché Halle aux draps_000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7- Cracovie - cité Universitaire Jagellone_000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7- Cracovie - cité Universitaire Jagellone_000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7- Cracovie - cité Universitaire Jagellone_000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313728" y="998640"/>
            <a:ext cx="648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7- Cracovie - cité Universitaire Jagellone_00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241720" y="998640"/>
            <a:ext cx="648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7- Cracovie - cité Universitaire Jagellone_000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403648" y="1124744"/>
            <a:ext cx="6096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0" y="1052736"/>
            <a:ext cx="22737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i="1" dirty="0" smtClean="0">
                <a:solidFill>
                  <a:schemeClr val="accent2"/>
                </a:solidFill>
              </a:rPr>
              <a:t>Nicolas</a:t>
            </a:r>
          </a:p>
          <a:p>
            <a:pPr algn="ctr"/>
            <a:r>
              <a:rPr lang="fr-FR" sz="3200" b="1" i="1" dirty="0" smtClean="0">
                <a:solidFill>
                  <a:schemeClr val="accent2"/>
                </a:solidFill>
              </a:rPr>
              <a:t>COPERNIC</a:t>
            </a:r>
            <a:endParaRPr lang="fr-FR" sz="32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 advClick="0" advTm="3000">
    <p:plus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27784" y="2852936"/>
            <a:ext cx="43901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i="1" dirty="0" smtClean="0">
                <a:solidFill>
                  <a:schemeClr val="accent2"/>
                </a:solidFill>
              </a:rPr>
              <a:t>CRACOVIE</a:t>
            </a:r>
          </a:p>
          <a:p>
            <a:pPr algn="ctr"/>
            <a:r>
              <a:rPr lang="fr-FR" sz="3200" b="1" i="1" dirty="0" smtClean="0">
                <a:solidFill>
                  <a:schemeClr val="accent2"/>
                </a:solidFill>
              </a:rPr>
              <a:t>Basilique Notre Dame</a:t>
            </a:r>
            <a:endParaRPr lang="fr-FR" sz="32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 advClick="0" advTm="3000">
    <p:plu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2- Varsovie visite vieille ville reconstruite_000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8- Cracovie - Basilique St François d'Assise_000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361728" y="109465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8- Cracovie - Basilique St François d'Assise_000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187624" y="1124744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9- Cracovie - Basilique gothique Notre Dame_000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9- Cracovie - Basilique gothique Notre Dame_000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331640" y="1196752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9- Cracovie - Basilique gothique Notre Dame_000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9- Cracovie - Basilique gothique Notre Dame_000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9- Cracovie - Basilique gothique Notre Dame_000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9- Cracovie - Basilique gothique Notre Dame_000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9- Cracovie - Basilique gothique Notre Dame_000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09- Cracovie - Basilique gothique Notre Dame_000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2- Varsovie visite vieille ville reconstruite_000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10- Cracovie - Vistule_000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043608" y="404664"/>
            <a:ext cx="2106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i="1" dirty="0" smtClean="0">
                <a:solidFill>
                  <a:schemeClr val="bg1"/>
                </a:solidFill>
              </a:rPr>
              <a:t>La Vistule</a:t>
            </a:r>
            <a:endParaRPr lang="fr-FR" sz="3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3000">
    <p:plus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10- Cracovie - Vistule_000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2 -12- Cracovie - Le Dragon_000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433736" y="1022648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1-Cracovie_000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611560" y="476672"/>
            <a:ext cx="5231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i="1" dirty="0" smtClean="0">
                <a:solidFill>
                  <a:schemeClr val="bg1"/>
                </a:solidFill>
              </a:rPr>
              <a:t>Vistule et château WAWEL</a:t>
            </a:r>
            <a:endParaRPr lang="fr-FR" sz="3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3000">
    <p:plus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2-Cracovie - quartier Juif Kazimierz_000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2-Cracovie - quartier Juif Kazimierz_000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4499992" y="5373216"/>
            <a:ext cx="44364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i="1" dirty="0" smtClean="0">
                <a:solidFill>
                  <a:schemeClr val="bg1"/>
                </a:solidFill>
              </a:rPr>
              <a:t>Mémorial Juif</a:t>
            </a:r>
          </a:p>
          <a:p>
            <a:pPr algn="ctr"/>
            <a:r>
              <a:rPr lang="fr-FR" sz="3200" b="1" i="1" dirty="0" smtClean="0">
                <a:solidFill>
                  <a:schemeClr val="bg1"/>
                </a:solidFill>
              </a:rPr>
              <a:t>Du ghetto de Cracovie</a:t>
            </a:r>
            <a:endParaRPr lang="fr-FR" sz="3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3000">
    <p:plus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2-Cracovie - quartier Juif Kazimierz_00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433736" y="1166664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2-Cracovie - quartier Juif Kazimierz_000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2-Cracovie - quartier Juif Kazimierz_000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2-Cracovie - quartier Juif Kazimierz_000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2- Varsovie visite vieille ville reconstruite_000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2-Cracovie - quartier Juif Kazimierz_000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2-Cracovie - quartier Juif Kazimierz_000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2-Cracovie - quartier Juif Kazimierz_000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2-Cracovie - quartier Juif Kazimierz_000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2-Cracovie - quartier Juif Kazimierz_00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289720" y="109465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2-Cracovie - quartier Juif Kazimierz_000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2-Cracovie - quartier Juif Kazimierz_000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2-Cracovie - quartier Juif Kazimierz_000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2-Cracovie - quartier Juif Kazimierz_000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2-Cracovie - quartier Juif Kazimierz_000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plu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ologne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476672"/>
            <a:ext cx="6480000" cy="6175440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2- Varsovie visite vieille ville reconstruite_000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35696" y="2996952"/>
            <a:ext cx="5257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i="1" dirty="0" smtClean="0">
                <a:solidFill>
                  <a:schemeClr val="accent2"/>
                </a:solidFill>
              </a:rPr>
              <a:t>Mine de sel de WIELICZKA</a:t>
            </a:r>
            <a:endParaRPr lang="fr-FR" sz="32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 advClick="0" advTm="3000">
    <p:blinds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4-Cracovie - Mine de sel de Wieliczka_001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/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4-Cracovie - Mine de sel de Wieliczka_000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/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4-Cracovie - Mine de sel de Wieliczka_000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4-Cracovie - Mine de sel de Wieliczka_000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187624" y="1196752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4-Cracovie - Mine de sel de Wieliczka_000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4-Cracovie - Mine de sel de Wieliczka_000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4-Cracovie - Mine de sel de Wieliczka_000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4-Cracovie - Mine de sel de Wieliczka_000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4-Cracovie - Mine de sel de Wieliczka_000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2- Varsovie visite vieille ville reconstruite_000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4-Cracovie - Mine de sel de Wieliczka_000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4-Cracovie - Mine de sel de Wieliczka_000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4-Cracovie - Mine de sel de Wieliczka_00090_Cop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1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4-Cracovie - Mine de sel de Wieliczka_000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4-Cracovie - Mine de sel de Wieliczka_000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4-Cracovie - Mine de sel de Wieliczka_0009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4-Cracovie - Mine de sel de Wieliczka_000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4-Cracovie - Mine de sel de Wieliczka_000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4-Cracovie - Mine de sel de Wieliczka_000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4-Cracovie - Mine de sel de Wieliczka_0009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2- Varsovie visite vieille ville reconstruite_000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4-Cracovie - Mine de sel de Wieliczka_001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3 - 04-Cracovie - Mine de sel de Wieliczka_001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/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59832" y="2780928"/>
            <a:ext cx="3019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i="1" dirty="0" smtClean="0">
                <a:solidFill>
                  <a:schemeClr val="accent2"/>
                </a:solidFill>
              </a:rPr>
              <a:t>CHOCHOLOW</a:t>
            </a:r>
            <a:endParaRPr lang="fr-FR" sz="32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 advClick="0" advTm="3000">
    <p:wheel spokes="8"/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1- CHOCHOLOW_000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1- CHOCHOLOW_000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1- CHOCHOLOW_000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1- CHOCHOLOW_000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1- CHOCHOLOW_00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577752" y="109465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47864" y="3068960"/>
            <a:ext cx="2356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i="1" dirty="0" smtClean="0">
                <a:solidFill>
                  <a:schemeClr val="accent2"/>
                </a:solidFill>
              </a:rPr>
              <a:t>ZAKOPANE</a:t>
            </a:r>
            <a:endParaRPr lang="fr-FR" sz="32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2- ZAKOPANE- ND de Fatima_00022_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36627"/>
            <a:ext cx="9144000" cy="4983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2- Varsovie visite vieille ville reconstruite_000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2- ZAKOPANE- ND de Fatima_000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2- ZAKOPANE- ND de Fatima_00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577752" y="1166664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2- ZAKOPANE- ND de Fatima_000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577752" y="109465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2- ZAKOPANE- ND de Fatima_000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547664" y="1196752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2- ZAKOPANE- ND de Fatima_000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505744" y="109465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2- ZAKOPANE- ND de Fatima_000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3- ZAKOPANE- église de la Vierge de Czestochowa_000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3- ZAKOPANE- église de la Vierge de Czestochowa_000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577752" y="109465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3- ZAKOPANE- église de la Vierge de Czestochowa_000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3- ZAKOPANE- église de la Vierge de Czestochowa_000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505744" y="109465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2- Varsovie visite vieille ville reconstruite_000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3- ZAKOPANE- église de la Vierge de Czestochowa_000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3- ZAKOPANE- église de la Vierge de Czestochowa_000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3- ZAKOPANE- église de la Vierge de Czestochowa_000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3- ZAKOPANE- église de la Vierge de Czestochowa_000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4- ZAKOPANE-  cimetière des illustres de Peksowy Brzyzk_000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4- ZAKOPANE-  cimetière des illustres de Peksowy Brzyzk_000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4- ZAKOPANE-  cimetière des illustres de Peksowy Brzyzk_000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4- ZAKOPANE-  cimetière des illustres de Peksowy Brzyzk_000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577752" y="1166664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4- ZAKOPANE-  cimetière des illustres de Peksowy Brzyzk_000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433736" y="109465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5- ZAKOPANE_000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2- Varsovie visite vieille ville reconstruite_000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7- ZAKOPANE repas_000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7- ZAKOPANE repas_000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7- ZAKOPANE repas_000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433736" y="1166664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7- ZAKOPANE repas_000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7- ZAKOPANE repas_000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7- ZAKOPANE repas_000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7- ZAKOPANE repas_000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7- ZAKOPANE repas_000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505744" y="1166664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8- ZAKOPANE Pégoumas_000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9- ZAKOPANE-chapelle du Sacré-Coeur de Jésus000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539552" y="620688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2- Varsovie visite vieille ville reconstruite_000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9- ZAKOPANE-chapelle du Sacré-Coeur de Jésus000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9- ZAKOPANE-chapelle du Sacré-Coeur de Jésus000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9- ZAKOPANE-chapelle du Sacré-Coeur de Jésus000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9- ZAKOPANE-chapelle du Sacré-Coeur de Jésus000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289720" y="1166664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9- ZAKOPANE-chapelle du Sacré-Coeur de Jésus000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577752" y="109465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9- ZAKOPANE-chapelle du Sacré-Coeur de Jésus000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4 -06- ZAKOPANE groupe SHHA_000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475656" y="5877272"/>
            <a:ext cx="6128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i="1" dirty="0" smtClean="0">
                <a:solidFill>
                  <a:schemeClr val="bg1"/>
                </a:solidFill>
              </a:rPr>
              <a:t>La SHHA en POLOGNE 2018</a:t>
            </a:r>
            <a:endParaRPr lang="fr-FR" sz="36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6000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3- Varsovie visite vieille ville reconstruite-cathédrale St Jean_000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3- Varsovie visite vieille ville reconstruite-cathédrale St Jean_000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3- Varsovie visite vieille ville reconstruite-cathédrale St Jean_000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fr-FR" sz="4000" dirty="0" smtClean="0">
              <a:solidFill>
                <a:schemeClr val="accent2"/>
              </a:solidFill>
              <a:latin typeface="Balloon" pitchFamily="2" charset="0"/>
            </a:endParaRPr>
          </a:p>
          <a:p>
            <a:pPr algn="ctr"/>
            <a:endParaRPr lang="fr-FR" sz="4000" dirty="0" smtClean="0">
              <a:solidFill>
                <a:schemeClr val="accent2"/>
              </a:solidFill>
              <a:latin typeface="Balloon" pitchFamily="2" charset="0"/>
            </a:endParaRPr>
          </a:p>
          <a:p>
            <a:pPr algn="ctr"/>
            <a:r>
              <a:rPr lang="fr-FR" sz="4000" i="1" dirty="0" smtClean="0">
                <a:solidFill>
                  <a:schemeClr val="accent2"/>
                </a:solidFill>
                <a:latin typeface="Constantia" pitchFamily="18" charset="0"/>
              </a:rPr>
              <a:t>VARSOVIE</a:t>
            </a:r>
            <a:endParaRPr lang="fr-FR" sz="4000" i="1" dirty="0">
              <a:solidFill>
                <a:schemeClr val="accent2"/>
              </a:solidFill>
              <a:latin typeface="Constantia" pitchFamily="18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3- Varsovie visite vieille ville reconstruite-cathédrale St Jean_000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4- Varsovie visite vieille ville reconstruite_000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4- Varsovie visite vieille ville reconstruite_000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4- Varsovie visite vieille ville reconstruite_000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4- Varsovie visite vieille ville reconstruite_000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4- Varsovie visite vieille ville reconstruite_000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4- Varsovie visite vieille ville reconstruite_000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5- Varsovie visite vieille ville reconstruite-maison natale Marie Curie_0007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843808" y="6021288"/>
            <a:ext cx="310360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chemeClr val="bg2"/>
                </a:solidFill>
              </a:rPr>
              <a:t>Maison natale de Marie Curie</a:t>
            </a:r>
          </a:p>
        </p:txBody>
      </p:sp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43808" y="3068960"/>
            <a:ext cx="3533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accent2"/>
                </a:solidFill>
                <a:latin typeface="Balloon" pitchFamily="2" charset="0"/>
              </a:rPr>
              <a:t>Palais de </a:t>
            </a:r>
            <a:r>
              <a:rPr lang="fr-FR" sz="2800" dirty="0" err="1" smtClean="0">
                <a:solidFill>
                  <a:schemeClr val="accent2"/>
                </a:solidFill>
                <a:latin typeface="Balloon" pitchFamily="2" charset="0"/>
              </a:rPr>
              <a:t>Wilanow</a:t>
            </a:r>
            <a:endParaRPr lang="fr-FR" sz="2800" dirty="0">
              <a:solidFill>
                <a:schemeClr val="accent2"/>
              </a:solidFill>
              <a:latin typeface="Balloon" pitchFamily="2" charset="0"/>
            </a:endParaRPr>
          </a:p>
        </p:txBody>
      </p:sp>
    </p:spTree>
  </p:cSld>
  <p:clrMapOvr>
    <a:masterClrMapping/>
  </p:clrMapOvr>
  <p:transition spd="slow" advClick="0" advTm="3000">
    <p:check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6- Palais de Wilanow_000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1- Varsovie vue de notre hôtel_000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6- Palais de Wilanow_000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6- Palais de Wilanow_000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6- Palais de Wilanow_000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6- Palais de Wilanow_000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6- Palais de Wilanow_000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6- Palais de Wilanow_000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6- Palais de Wilanow_000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6- Palais de Wilanow_001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6- Palais de Wilanow_001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6- Palais de Wilanow_001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1- Varsovie vue de notre hôtel_000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6- Palais de Wilanow_001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6- Palais de Wilanow_001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6- Palais de Wilanow_001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6- Palais de Wilanow_001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6- Palais de Wilanow_001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7- Jardin de Lazienki_001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7- Jardin de Lazienki_001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7- Jardin de Lazienki_001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7- Jardin de Lazienki_001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7- Jardin de Lazienki_001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3- Varsovie visite panoramique en car_00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7- Jardin de Lazienki_001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4.7- Jardin de Lazienki_001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hecke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79337" y="2852936"/>
            <a:ext cx="52205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i="1" dirty="0" smtClean="0">
                <a:solidFill>
                  <a:schemeClr val="accent2"/>
                </a:solidFill>
              </a:rPr>
              <a:t>ZELAZOWA WOLA</a:t>
            </a:r>
          </a:p>
          <a:p>
            <a:pPr algn="ctr"/>
            <a:r>
              <a:rPr lang="fr-FR" sz="3200" b="1" i="1" dirty="0" smtClean="0">
                <a:solidFill>
                  <a:schemeClr val="accent2"/>
                </a:solidFill>
              </a:rPr>
              <a:t>Maison natale de CHOPIN</a:t>
            </a:r>
            <a:endParaRPr lang="fr-FR" sz="32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 advClick="0" advTm="3000">
    <p:wheel spokes="8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2- Zelazowa Wola-maison natale de Chopin_000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2- Zelazowa Wola-maison natale de Chopin_000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2- Zelazowa Wola-maison natale de Chopin_000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2- Zelazowa Wola-maison natale de Chopin_00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2- Zelazowa Wola-maison natale de Chopin_00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2- Zelazowa Wola-maison natale de Chopin_00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2- Zelazowa Wola-maison natale de Chopin_00016_Cop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1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3- Varsovie visite panoramique en car_000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2- Zelazowa Wola-maison natale de Chopin_000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2- Zelazowa Wola-maison natale de Chopin_000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2- Zelazowa Wola-maison natale de Chopin_000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2- Zelazowa Wola-maison natale de Chopin_00024_Cop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1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2- Zelazowa Wola-maison natale de Chopin_000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87824" y="2996952"/>
            <a:ext cx="30099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i="1" dirty="0" smtClean="0">
                <a:solidFill>
                  <a:schemeClr val="accent2"/>
                </a:solidFill>
              </a:rPr>
              <a:t>BROCHOW</a:t>
            </a:r>
          </a:p>
          <a:p>
            <a:pPr algn="ctr"/>
            <a:r>
              <a:rPr lang="fr-FR" sz="3200" b="1" i="1" dirty="0" smtClean="0">
                <a:solidFill>
                  <a:schemeClr val="accent2"/>
                </a:solidFill>
              </a:rPr>
              <a:t>Église fortifiée</a:t>
            </a:r>
            <a:endParaRPr lang="fr-FR" sz="32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 advClick="0" advTm="3000">
    <p:blinds dir="vert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3- Brochow église fortifiée-baptême Chopin_000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313728" y="998640"/>
            <a:ext cx="648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3- Brochow église fortifiée-baptême Chopin_000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3- Brochow église fortifiée-baptême Chopin_000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3- Brochow église fortifiée-baptême Chopin_000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09 -3- Varsovie visite panoramique en car_000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3- Brochow église fortifiée-baptême Chopin_000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3- Brochow église fortifiée-baptême Chopin_000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3- Brochow église fortifiée-baptême Chopin_000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103616" y="1064738"/>
            <a:ext cx="6432715" cy="482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3- Brochow église fortifiée-baptême Chopin_000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439652" y="1232757"/>
            <a:ext cx="6048674" cy="4536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3- Brochow église fortifiée-baptême Chopin_000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3- Brochow église fortifiée-baptême Chopin_000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3- Brochow église fortifiée-baptême Chopin_000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3- Brochow église fortifiée-baptême Chopin_000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3- Brochow église fortifiée-baptême Chopin_000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131840" y="2924944"/>
            <a:ext cx="29817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solidFill>
                  <a:schemeClr val="accent2"/>
                </a:solidFill>
              </a:rPr>
              <a:t>NIEBOROW </a:t>
            </a:r>
          </a:p>
          <a:p>
            <a:r>
              <a:rPr lang="fr-FR" sz="3200" b="1" i="1" dirty="0" smtClean="0">
                <a:solidFill>
                  <a:schemeClr val="accent2"/>
                </a:solidFill>
              </a:rPr>
              <a:t>Palais princier</a:t>
            </a:r>
            <a:endParaRPr lang="fr-FR" sz="32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 advClick="0" advTm="3000">
    <p:split orient="vert"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10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4- Nieborow palais princier_000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4- Nieborow palais princier_000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4- Nieborow palais princier_000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4- Nieborow palais princier_000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4- Nieborow palais princier_000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4- Nieborow palais princier_000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097704" y="998640"/>
            <a:ext cx="648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4- Nieborow palais princier_000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4- Nieborow palais princier_000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4- Nieborow palais princier_000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169712" y="998640"/>
            <a:ext cx="648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 05 10 -4- Nieborow palais princier_000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385736" y="998640"/>
            <a:ext cx="648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1246</TotalTime>
  <Words>73</Words>
  <Application>Microsoft Office PowerPoint</Application>
  <PresentationFormat>Affichage à l'écran (4:3)</PresentationFormat>
  <Paragraphs>34</Paragraphs>
  <Slides>266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266</vt:i4>
      </vt:variant>
    </vt:vector>
  </HeadingPairs>
  <TitlesOfParts>
    <vt:vector size="267" baseType="lpstr">
      <vt:lpstr>Papier</vt:lpstr>
      <vt:lpstr>Voyage SHHA  2018 L a  POLOGNE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Vieille   ville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Diapositive 98</vt:lpstr>
      <vt:lpstr>Diapositive 99</vt:lpstr>
      <vt:lpstr>Diapositive 100</vt:lpstr>
      <vt:lpstr>Diapositive 101</vt:lpstr>
      <vt:lpstr>Diapositive 102</vt:lpstr>
      <vt:lpstr>Diapositive 103</vt:lpstr>
      <vt:lpstr>Diapositive 104</vt:lpstr>
      <vt:lpstr>Diapositive 105</vt:lpstr>
      <vt:lpstr>Diapositive 106</vt:lpstr>
      <vt:lpstr>Diapositive 107</vt:lpstr>
      <vt:lpstr>Diapositive 108</vt:lpstr>
      <vt:lpstr>Diapositive 109</vt:lpstr>
      <vt:lpstr>Diapositive 110</vt:lpstr>
      <vt:lpstr>Diapositive 111</vt:lpstr>
      <vt:lpstr>Diapositive 112</vt:lpstr>
      <vt:lpstr>Diapositive 113</vt:lpstr>
      <vt:lpstr>Diapositive 114</vt:lpstr>
      <vt:lpstr>Diapositive 115</vt:lpstr>
      <vt:lpstr>Diapositive 116</vt:lpstr>
      <vt:lpstr>Diapositive 117</vt:lpstr>
      <vt:lpstr>Diapositive 118</vt:lpstr>
      <vt:lpstr>Diapositive 119</vt:lpstr>
      <vt:lpstr>Diapositive 120</vt:lpstr>
      <vt:lpstr>Diapositive 121</vt:lpstr>
      <vt:lpstr>Diapositive 122</vt:lpstr>
      <vt:lpstr>Diapositive 123</vt:lpstr>
      <vt:lpstr>Diapositive 124</vt:lpstr>
      <vt:lpstr>Diapositive 125</vt:lpstr>
      <vt:lpstr>Diapositive 126</vt:lpstr>
      <vt:lpstr>Diapositive 127</vt:lpstr>
      <vt:lpstr>Diapositive 128</vt:lpstr>
      <vt:lpstr>Diapositive 129</vt:lpstr>
      <vt:lpstr>Diapositive 130</vt:lpstr>
      <vt:lpstr>Diapositive 131</vt:lpstr>
      <vt:lpstr>Diapositive 132</vt:lpstr>
      <vt:lpstr>Diapositive 133</vt:lpstr>
      <vt:lpstr>Diapositive 134</vt:lpstr>
      <vt:lpstr>Diapositive 135</vt:lpstr>
      <vt:lpstr>Diapositive 136</vt:lpstr>
      <vt:lpstr>Diapositive 137</vt:lpstr>
      <vt:lpstr>Diapositive 138</vt:lpstr>
      <vt:lpstr>Diapositive 139</vt:lpstr>
      <vt:lpstr>Diapositive 140</vt:lpstr>
      <vt:lpstr>Diapositive 141</vt:lpstr>
      <vt:lpstr>Diapositive 142</vt:lpstr>
      <vt:lpstr>Diapositive 143</vt:lpstr>
      <vt:lpstr>Diapositive 144</vt:lpstr>
      <vt:lpstr>Diapositive 145</vt:lpstr>
      <vt:lpstr>Diapositive 146</vt:lpstr>
      <vt:lpstr>Diapositive 147</vt:lpstr>
      <vt:lpstr>Diapositive 148</vt:lpstr>
      <vt:lpstr>Diapositive 149</vt:lpstr>
      <vt:lpstr>Diapositive 150</vt:lpstr>
      <vt:lpstr>Diapositive 151</vt:lpstr>
      <vt:lpstr>Diapositive 152</vt:lpstr>
      <vt:lpstr>Diapositive 153</vt:lpstr>
      <vt:lpstr>Diapositive 154</vt:lpstr>
      <vt:lpstr>Diapositive 155</vt:lpstr>
      <vt:lpstr>Diapositive 156</vt:lpstr>
      <vt:lpstr>Diapositive 157</vt:lpstr>
      <vt:lpstr>Diapositive 158</vt:lpstr>
      <vt:lpstr>Diapositive 159</vt:lpstr>
      <vt:lpstr>Diapositive 160</vt:lpstr>
      <vt:lpstr>Diapositive 161</vt:lpstr>
      <vt:lpstr>Diapositive 162</vt:lpstr>
      <vt:lpstr>Diapositive 163</vt:lpstr>
      <vt:lpstr>Diapositive 164</vt:lpstr>
      <vt:lpstr>Diapositive 165</vt:lpstr>
      <vt:lpstr>Diapositive 166</vt:lpstr>
      <vt:lpstr>Diapositive 167</vt:lpstr>
      <vt:lpstr>Diapositive 168</vt:lpstr>
      <vt:lpstr>Diapositive 169</vt:lpstr>
      <vt:lpstr>Diapositive 170</vt:lpstr>
      <vt:lpstr>Diapositive 171</vt:lpstr>
      <vt:lpstr>Diapositive 172</vt:lpstr>
      <vt:lpstr>Diapositive 173</vt:lpstr>
      <vt:lpstr>Diapositive 174</vt:lpstr>
      <vt:lpstr>Diapositive 175</vt:lpstr>
      <vt:lpstr>Diapositive 176</vt:lpstr>
      <vt:lpstr>Diapositive 177</vt:lpstr>
      <vt:lpstr>Diapositive 178</vt:lpstr>
      <vt:lpstr>Diapositive 179</vt:lpstr>
      <vt:lpstr>Diapositive 180</vt:lpstr>
      <vt:lpstr>Diapositive 181</vt:lpstr>
      <vt:lpstr>Diapositive 182</vt:lpstr>
      <vt:lpstr>Diapositive 183</vt:lpstr>
      <vt:lpstr>Diapositive 184</vt:lpstr>
      <vt:lpstr>Diapositive 185</vt:lpstr>
      <vt:lpstr>Diapositive 186</vt:lpstr>
      <vt:lpstr>Diapositive 187</vt:lpstr>
      <vt:lpstr>Diapositive 188</vt:lpstr>
      <vt:lpstr>Diapositive 189</vt:lpstr>
      <vt:lpstr>Diapositive 190</vt:lpstr>
      <vt:lpstr>Diapositive 191</vt:lpstr>
      <vt:lpstr>Diapositive 192</vt:lpstr>
      <vt:lpstr>Diapositive 193</vt:lpstr>
      <vt:lpstr>Diapositive 194</vt:lpstr>
      <vt:lpstr>Diapositive 195</vt:lpstr>
      <vt:lpstr>Diapositive 196</vt:lpstr>
      <vt:lpstr>Diapositive 197</vt:lpstr>
      <vt:lpstr>Diapositive 198</vt:lpstr>
      <vt:lpstr>Diapositive 199</vt:lpstr>
      <vt:lpstr>Diapositive 200</vt:lpstr>
      <vt:lpstr>Diapositive 201</vt:lpstr>
      <vt:lpstr>Diapositive 202</vt:lpstr>
      <vt:lpstr>Diapositive 203</vt:lpstr>
      <vt:lpstr>Diapositive 204</vt:lpstr>
      <vt:lpstr>Diapositive 205</vt:lpstr>
      <vt:lpstr>Diapositive 206</vt:lpstr>
      <vt:lpstr>Diapositive 207</vt:lpstr>
      <vt:lpstr>Diapositive 208</vt:lpstr>
      <vt:lpstr>Diapositive 209</vt:lpstr>
      <vt:lpstr>Diapositive 210</vt:lpstr>
      <vt:lpstr>Diapositive 211</vt:lpstr>
      <vt:lpstr>Diapositive 212</vt:lpstr>
      <vt:lpstr>Diapositive 213</vt:lpstr>
      <vt:lpstr>Diapositive 214</vt:lpstr>
      <vt:lpstr>Diapositive 215</vt:lpstr>
      <vt:lpstr>Diapositive 216</vt:lpstr>
      <vt:lpstr>Diapositive 217</vt:lpstr>
      <vt:lpstr>Diapositive 218</vt:lpstr>
      <vt:lpstr>Diapositive 219</vt:lpstr>
      <vt:lpstr>Diapositive 220</vt:lpstr>
      <vt:lpstr>Diapositive 221</vt:lpstr>
      <vt:lpstr>Diapositive 222</vt:lpstr>
      <vt:lpstr>Diapositive 223</vt:lpstr>
      <vt:lpstr>Diapositive 224</vt:lpstr>
      <vt:lpstr>Diapositive 225</vt:lpstr>
      <vt:lpstr>Diapositive 226</vt:lpstr>
      <vt:lpstr>Diapositive 227</vt:lpstr>
      <vt:lpstr>Diapositive 228</vt:lpstr>
      <vt:lpstr>Diapositive 229</vt:lpstr>
      <vt:lpstr>Diapositive 230</vt:lpstr>
      <vt:lpstr>Diapositive 231</vt:lpstr>
      <vt:lpstr>Diapositive 232</vt:lpstr>
      <vt:lpstr>Diapositive 233</vt:lpstr>
      <vt:lpstr>Diapositive 234</vt:lpstr>
      <vt:lpstr>Diapositive 235</vt:lpstr>
      <vt:lpstr>Diapositive 236</vt:lpstr>
      <vt:lpstr>Diapositive 237</vt:lpstr>
      <vt:lpstr>Diapositive 238</vt:lpstr>
      <vt:lpstr>Diapositive 239</vt:lpstr>
      <vt:lpstr>Diapositive 240</vt:lpstr>
      <vt:lpstr>Diapositive 241</vt:lpstr>
      <vt:lpstr>Diapositive 242</vt:lpstr>
      <vt:lpstr>Diapositive 243</vt:lpstr>
      <vt:lpstr>Diapositive 244</vt:lpstr>
      <vt:lpstr>Diapositive 245</vt:lpstr>
      <vt:lpstr>Diapositive 246</vt:lpstr>
      <vt:lpstr>Diapositive 247</vt:lpstr>
      <vt:lpstr>Diapositive 248</vt:lpstr>
      <vt:lpstr>Diapositive 249</vt:lpstr>
      <vt:lpstr>Diapositive 250</vt:lpstr>
      <vt:lpstr>Diapositive 251</vt:lpstr>
      <vt:lpstr>Diapositive 252</vt:lpstr>
      <vt:lpstr>Diapositive 253</vt:lpstr>
      <vt:lpstr>Diapositive 254</vt:lpstr>
      <vt:lpstr>Diapositive 255</vt:lpstr>
      <vt:lpstr>Diapositive 256</vt:lpstr>
      <vt:lpstr>Diapositive 257</vt:lpstr>
      <vt:lpstr>Diapositive 258</vt:lpstr>
      <vt:lpstr>Diapositive 259</vt:lpstr>
      <vt:lpstr>Diapositive 260</vt:lpstr>
      <vt:lpstr>Diapositive 261</vt:lpstr>
      <vt:lpstr>Diapositive 262</vt:lpstr>
      <vt:lpstr>Diapositive 263</vt:lpstr>
      <vt:lpstr>Diapositive 264</vt:lpstr>
      <vt:lpstr>Diapositive 265</vt:lpstr>
      <vt:lpstr>Diapositive 266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photo</dc:title>
  <dc:creator>rgsmichel</dc:creator>
  <cp:lastModifiedBy>rgsmichel</cp:lastModifiedBy>
  <cp:revision>28</cp:revision>
  <dcterms:created xsi:type="dcterms:W3CDTF">2018-07-05T10:59:17Z</dcterms:created>
  <dcterms:modified xsi:type="dcterms:W3CDTF">2018-08-28T15:46:53Z</dcterms:modified>
</cp:coreProperties>
</file>